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420-9D8F-4A96-A9A8-57A55194142C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9385-385E-42A8-92D3-51172D5268E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420-9D8F-4A96-A9A8-57A55194142C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9385-385E-42A8-92D3-51172D526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420-9D8F-4A96-A9A8-57A55194142C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9385-385E-42A8-92D3-51172D526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420-9D8F-4A96-A9A8-57A55194142C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9385-385E-42A8-92D3-51172D526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420-9D8F-4A96-A9A8-57A55194142C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9385-385E-42A8-92D3-51172D5268E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420-9D8F-4A96-A9A8-57A55194142C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9385-385E-42A8-92D3-51172D526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420-9D8F-4A96-A9A8-57A55194142C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9385-385E-42A8-92D3-51172D526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420-9D8F-4A96-A9A8-57A55194142C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9385-385E-42A8-92D3-51172D526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420-9D8F-4A96-A9A8-57A55194142C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9385-385E-42A8-92D3-51172D526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420-9D8F-4A96-A9A8-57A55194142C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9385-385E-42A8-92D3-51172D5268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62420-9D8F-4A96-A9A8-57A55194142C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A99385-385E-42A8-92D3-51172D5268E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362420-9D8F-4A96-A9A8-57A55194142C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A99385-385E-42A8-92D3-51172D5268E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kkpnd.office@yandex.ru" TargetMode="External"/><Relationship Id="rId2" Type="http://schemas.openxmlformats.org/officeDocument/2006/relationships/hyperlink" Target="http://www.kkpnd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Рабочий стол\вид диспансера сверх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3441"/>
            <a:ext cx="835602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84976" cy="1296145"/>
          </a:xfrm>
        </p:spPr>
        <p:txBody>
          <a:bodyPr anchor="t">
            <a:noAutofit/>
          </a:bodyPr>
          <a:lstStyle/>
          <a:p>
            <a:pPr algn="l"/>
            <a:r>
              <a:rPr lang="ru-RU" sz="4400" dirty="0" smtClean="0">
                <a:solidFill>
                  <a:schemeClr val="tx1"/>
                </a:solidFill>
              </a:rPr>
              <a:t>ГБУЗ «Камчатский краевой</a:t>
            </a:r>
            <a:br>
              <a:rPr lang="ru-RU" sz="4400" dirty="0" smtClean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психоневрологический диспансер» 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 anchor="ctr">
            <a:normAutofit/>
          </a:bodyPr>
          <a:lstStyle/>
          <a:p>
            <a:r>
              <a:rPr lang="ru-RU" sz="3200" dirty="0" smtClean="0"/>
              <a:t>Врачи-психиатры</a:t>
            </a:r>
          </a:p>
          <a:p>
            <a:r>
              <a:rPr lang="ru-RU" sz="3200" dirty="0" smtClean="0"/>
              <a:t>Врачи-психотерапевты</a:t>
            </a:r>
          </a:p>
          <a:p>
            <a:r>
              <a:rPr lang="ru-RU" sz="3200" dirty="0" smtClean="0"/>
              <a:t>Врач-психиатр детский</a:t>
            </a:r>
          </a:p>
          <a:p>
            <a:r>
              <a:rPr lang="ru-RU" sz="3200" dirty="0" smtClean="0"/>
              <a:t>Врач-психиатр детский участковый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dirty="0" smtClean="0"/>
              <a:t>ТРЕБУЮТСЯ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1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ГАРАНТИРУЕМ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r>
              <a:rPr lang="ru-RU" sz="3600" dirty="0" smtClean="0"/>
              <a:t>Заработную плату от 61.700 до 120.000 рублей</a:t>
            </a:r>
          </a:p>
          <a:p>
            <a:r>
              <a:rPr lang="ru-RU" sz="3600" dirty="0"/>
              <a:t>Единовременную компенсационную выплату </a:t>
            </a:r>
            <a:r>
              <a:rPr lang="ru-RU" sz="3600" dirty="0" smtClean="0"/>
              <a:t>300.000 рублей</a:t>
            </a:r>
          </a:p>
          <a:p>
            <a:r>
              <a:rPr lang="ru-RU" sz="3600" dirty="0" smtClean="0"/>
              <a:t>Компенсацию стоимости проезда и багажа Вам и членам Вашей семьи</a:t>
            </a:r>
          </a:p>
          <a:p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3663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/>
              <a:t>Компенсацию расходов, связанных с коммерческим наймом жилья – 15.000 рублей</a:t>
            </a:r>
          </a:p>
          <a:p>
            <a:pPr marL="274320" indent="-274320" algn="l" rtl="0" eaLnBrk="1" latinLnBrk="0" hangingPunct="1">
              <a:spcBef>
                <a:spcPts val="864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"/>
            </a:pPr>
            <a:r>
              <a:rPr lang="ru-RU" sz="4000" kern="1200" dirty="0" smtClean="0">
                <a:solidFill>
                  <a:srgbClr val="000000"/>
                </a:solidFill>
                <a:effectLst/>
              </a:rPr>
              <a:t>Отпуск 75 календарных дней</a:t>
            </a:r>
            <a:endParaRPr lang="ru-RU" sz="4000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ГАРАНТИРУЕМ</a:t>
            </a:r>
            <a:r>
              <a:rPr lang="en-US" dirty="0" smtClean="0"/>
              <a:t>!</a:t>
            </a:r>
            <a:r>
              <a:rPr lang="ru-RU" sz="54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012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ГАРАНТИРУЕМ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ru-RU" sz="3600" dirty="0" smtClean="0"/>
              <a:t>Бесплатный проезд 1 раз в 2 года Вам и членам Вашей семьи</a:t>
            </a:r>
          </a:p>
          <a:p>
            <a:r>
              <a:rPr lang="ru-RU" sz="3600" dirty="0" smtClean="0"/>
              <a:t>При необходимости в переподготовке, а также в системе НМФО,</a:t>
            </a:r>
            <a:r>
              <a:rPr lang="en-US" sz="3600" dirty="0" smtClean="0"/>
              <a:t> </a:t>
            </a:r>
            <a:r>
              <a:rPr lang="ru-RU" sz="3600" dirty="0" smtClean="0"/>
              <a:t>обучение за счет средств ГБУЗ ККПНД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391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:\Мои документы\Рабочий стол\ДНЕВНОЙ СТАЦИОНА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17152"/>
            <a:ext cx="3857515" cy="257188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Мои документы\Рабочий стол\ДИСПАНСЕРНОЕ ОТДЕЛ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4182398" cy="278851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488" y="44624"/>
            <a:ext cx="8229600" cy="1143000"/>
          </a:xfrm>
        </p:spPr>
        <p:txBody>
          <a:bodyPr/>
          <a:lstStyle/>
          <a:p>
            <a:r>
              <a:rPr lang="ru-RU" dirty="0" smtClean="0"/>
              <a:t>Наши сотрудники</a:t>
            </a:r>
            <a:endParaRPr lang="ru-RU" dirty="0"/>
          </a:p>
        </p:txBody>
      </p:sp>
      <p:pic>
        <p:nvPicPr>
          <p:cNvPr id="1029" name="Picture 5" descr="D:\Мои документы\Рабочий стол\АППАРАТ УПРАВЛЕН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217152"/>
            <a:ext cx="3857457" cy="257188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+7 (4152) 302-300 – главный врач</a:t>
            </a:r>
          </a:p>
          <a:p>
            <a:pPr marL="0" indent="0">
              <a:buNone/>
            </a:pPr>
            <a:r>
              <a:rPr lang="ru-RU" sz="3600" dirty="0" smtClean="0"/>
              <a:t>+7 (4152) 302-331 – отдел кадров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/>
              <a:t>Наш сайт: </a:t>
            </a:r>
            <a:r>
              <a:rPr lang="en-US" sz="3600" dirty="0" smtClean="0">
                <a:solidFill>
                  <a:srgbClr val="0070C0"/>
                </a:solidFill>
                <a:hlinkClick r:id="rId2"/>
              </a:rPr>
              <a:t>http://www.kkpnd.ru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endParaRPr lang="ru-RU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600" dirty="0"/>
              <a:t>E-mail</a:t>
            </a:r>
            <a:r>
              <a:rPr lang="ru-RU" sz="3600" dirty="0" smtClean="0"/>
              <a:t>: </a:t>
            </a:r>
            <a:r>
              <a:rPr lang="en-US" sz="3600" dirty="0" smtClean="0">
                <a:solidFill>
                  <a:srgbClr val="0070C0"/>
                </a:solidFill>
                <a:hlinkClick r:id="rId3"/>
              </a:rPr>
              <a:t>kkpnd.office@yandex.ru</a:t>
            </a:r>
            <a:r>
              <a:rPr lang="ru-RU" sz="3600" dirty="0" smtClean="0"/>
              <a:t> </a:t>
            </a:r>
            <a:endParaRPr lang="en-US" sz="3600" dirty="0"/>
          </a:p>
          <a:p>
            <a:pPr marL="0" indent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966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150</TotalTime>
  <Words>115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ГБУЗ «Камчатский краевой психоневрологический диспансер»  </vt:lpstr>
      <vt:lpstr>ТРЕБУЮТСЯ</vt:lpstr>
      <vt:lpstr>ГАРАНТИРУЕМ!</vt:lpstr>
      <vt:lpstr>ГАРАНТИРУЕМ! </vt:lpstr>
      <vt:lpstr>ГАРАНТИРУЕМ!</vt:lpstr>
      <vt:lpstr>Наши сотрудники</vt:lpstr>
      <vt:lpstr>КОНТАКТЫ: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ГБУЗ «Камчатский краевой психоневрологический диспансер»</dc:title>
  <dc:creator>Васильев Павел Павлович</dc:creator>
  <cp:lastModifiedBy>Назипова Евгения Викторовна</cp:lastModifiedBy>
  <cp:revision>22</cp:revision>
  <dcterms:created xsi:type="dcterms:W3CDTF">2022-06-20T19:02:29Z</dcterms:created>
  <dcterms:modified xsi:type="dcterms:W3CDTF">2022-06-22T00:42:10Z</dcterms:modified>
</cp:coreProperties>
</file>